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861" r:id="rId2"/>
    <p:sldId id="1140" r:id="rId3"/>
    <p:sldId id="1145" r:id="rId4"/>
    <p:sldId id="1144" r:id="rId5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965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89" autoAdjust="0"/>
    <p:restoredTop sz="82441" autoAdjust="0"/>
  </p:normalViewPr>
  <p:slideViewPr>
    <p:cSldViewPr>
      <p:cViewPr varScale="1">
        <p:scale>
          <a:sx n="204" d="100"/>
          <a:sy n="204" d="100"/>
        </p:scale>
        <p:origin x="2728" y="200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11/6/24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223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4182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543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Colossians 3:12-15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2444" y="0"/>
            <a:ext cx="9144000" cy="4016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100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Put on then, as God’s chosen ones, holy and beloved, compassionate hearts, kindness, humility, meekness, and patience,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bearing with one another and, if one has a complaint against another, forgiving each other; as the Lord has forgiven you, so you also must forgive.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above all these put on love, which binds everything together in perfect harmony.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let the peace of Christ rule in your hearts, to which indeed you were called in one body.  And be thankful.  </a:t>
            </a:r>
          </a:p>
        </p:txBody>
      </p:sp>
    </p:spTree>
    <p:extLst>
      <p:ext uri="{BB962C8B-B14F-4D97-AF65-F5344CB8AC3E}">
        <p14:creationId xmlns:p14="http://schemas.microsoft.com/office/powerpoint/2010/main" val="750095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125760" y="15635"/>
            <a:ext cx="889248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secret to a successful marriage:   It’s all about the wardrobe.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C15782-F39F-8F4A-9481-52C5E9EAC222}"/>
              </a:ext>
            </a:extLst>
          </p:cNvPr>
          <p:cNvSpPr txBox="1"/>
          <p:nvPr/>
        </p:nvSpPr>
        <p:spPr>
          <a:xfrm>
            <a:off x="422162" y="394929"/>
            <a:ext cx="190112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Christian living: 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1AA7A7D-590F-3943-B3DD-08482989F434}"/>
              </a:ext>
            </a:extLst>
          </p:cNvPr>
          <p:cNvSpPr txBox="1"/>
          <p:nvPr/>
        </p:nvSpPr>
        <p:spPr>
          <a:xfrm>
            <a:off x="-18670" y="2184152"/>
            <a:ext cx="522007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Heart-felt Compassion: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FA30F29-A4ED-2740-9022-4D651984051C}"/>
              </a:ext>
            </a:extLst>
          </p:cNvPr>
          <p:cNvSpPr txBox="1"/>
          <p:nvPr/>
        </p:nvSpPr>
        <p:spPr>
          <a:xfrm>
            <a:off x="2507710" y="2199541"/>
            <a:ext cx="5748919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deep sensitivity to the needs and emotions of others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5B3F5A0-88C6-4147-B4E9-8ABCC7AB4962}"/>
              </a:ext>
            </a:extLst>
          </p:cNvPr>
          <p:cNvSpPr txBox="1"/>
          <p:nvPr/>
        </p:nvSpPr>
        <p:spPr>
          <a:xfrm>
            <a:off x="0" y="2509562"/>
            <a:ext cx="131848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Kindness: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024E74A-B4CD-BB45-A3A4-5FDDB6BD58FC}"/>
              </a:ext>
            </a:extLst>
          </p:cNvPr>
          <p:cNvSpPr txBox="1"/>
          <p:nvPr/>
        </p:nvSpPr>
        <p:spPr>
          <a:xfrm>
            <a:off x="1133975" y="2536809"/>
            <a:ext cx="6840760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a mask of kindness over the true self, but genuine kindness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E410971-995F-3140-8135-BF23F1225856}"/>
              </a:ext>
            </a:extLst>
          </p:cNvPr>
          <p:cNvSpPr txBox="1"/>
          <p:nvPr/>
        </p:nvSpPr>
        <p:spPr>
          <a:xfrm>
            <a:off x="13125" y="2840339"/>
            <a:ext cx="118104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Humility: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F5E2183-CBE5-D346-B287-6F90F5B3C809}"/>
              </a:ext>
            </a:extLst>
          </p:cNvPr>
          <p:cNvSpPr txBox="1"/>
          <p:nvPr/>
        </p:nvSpPr>
        <p:spPr>
          <a:xfrm>
            <a:off x="1133975" y="2847001"/>
            <a:ext cx="6601067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lowliness of mind.  Forgo my own rights, for the sake of the other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018AEED-41E6-3F41-BDF7-1B2EED473B1E}"/>
              </a:ext>
            </a:extLst>
          </p:cNvPr>
          <p:cNvSpPr txBox="1"/>
          <p:nvPr/>
        </p:nvSpPr>
        <p:spPr>
          <a:xfrm>
            <a:off x="0" y="3202097"/>
            <a:ext cx="522007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Meekness / Gentleness / being considerate: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071DF5C-76DF-9049-88E6-AD5B9E34ADCF}"/>
              </a:ext>
            </a:extLst>
          </p:cNvPr>
          <p:cNvSpPr txBox="1"/>
          <p:nvPr/>
        </p:nvSpPr>
        <p:spPr>
          <a:xfrm>
            <a:off x="4476530" y="3234198"/>
            <a:ext cx="4667469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standing up for myself  (not weakness)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4E0EB01-FCBE-3A43-BFD5-EBC14873E964}"/>
              </a:ext>
            </a:extLst>
          </p:cNvPr>
          <p:cNvSpPr txBox="1"/>
          <p:nvPr/>
        </p:nvSpPr>
        <p:spPr>
          <a:xfrm>
            <a:off x="1891" y="3581532"/>
            <a:ext cx="384573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Patience / bearing with one another: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CE1943C-F374-0E4C-A990-F9E42EA5095B}"/>
              </a:ext>
            </a:extLst>
          </p:cNvPr>
          <p:cNvSpPr txBox="1"/>
          <p:nvPr/>
        </p:nvSpPr>
        <p:spPr>
          <a:xfrm>
            <a:off x="3779912" y="3609275"/>
            <a:ext cx="5337382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Long-suffering. 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Puts up with the exasperating conduct of another.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CACB701-B6D0-C045-9AB1-87B266F8D93D}"/>
              </a:ext>
            </a:extLst>
          </p:cNvPr>
          <p:cNvSpPr txBox="1"/>
          <p:nvPr/>
        </p:nvSpPr>
        <p:spPr>
          <a:xfrm>
            <a:off x="268" y="4225631"/>
            <a:ext cx="161348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Forgiveness: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3C615D5-4383-0E46-A758-1052C93522C2}"/>
              </a:ext>
            </a:extLst>
          </p:cNvPr>
          <p:cNvSpPr txBox="1"/>
          <p:nvPr/>
        </p:nvSpPr>
        <p:spPr>
          <a:xfrm>
            <a:off x="1372466" y="4255606"/>
            <a:ext cx="7695212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Christ has forgiven us, We MUST forgive.  Christ in us, compels to forgive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3BC19D-82E7-4E5E-FFD9-918DD80C11D9}"/>
              </a:ext>
            </a:extLst>
          </p:cNvPr>
          <p:cNvSpPr txBox="1"/>
          <p:nvPr/>
        </p:nvSpPr>
        <p:spPr>
          <a:xfrm>
            <a:off x="2229263" y="421054"/>
            <a:ext cx="6902680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Chosen;  Holy;  Beloved.  Therefore be who Christ has saved us to be.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39A4A8-3BD7-3990-1508-EFDABE386D95}"/>
              </a:ext>
            </a:extLst>
          </p:cNvPr>
          <p:cNvSpPr txBox="1"/>
          <p:nvPr/>
        </p:nvSpPr>
        <p:spPr>
          <a:xfrm>
            <a:off x="719777" y="711340"/>
            <a:ext cx="8846776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don’t need more rules.  We need a heart transformed to the Heart of Christ.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FFB754-CAFE-112E-4C0D-BA61EB69D000}"/>
              </a:ext>
            </a:extLst>
          </p:cNvPr>
          <p:cNvSpPr txBox="1"/>
          <p:nvPr/>
        </p:nvSpPr>
        <p:spPr>
          <a:xfrm>
            <a:off x="422161" y="960986"/>
            <a:ext cx="914439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Dead to the world and Alive in Christ.  Clothe yourselves in Christ Likeness 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33CFF9-5FA8-2CAB-5DFE-CEE20CBA30AF}"/>
              </a:ext>
            </a:extLst>
          </p:cNvPr>
          <p:cNvSpPr txBox="1"/>
          <p:nvPr/>
        </p:nvSpPr>
        <p:spPr>
          <a:xfrm>
            <a:off x="428740" y="1269519"/>
            <a:ext cx="9096336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“Putting on Christ”   </a:t>
            </a: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rather than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“putting-it-on” / pretending to be something we are not.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miracle Christ-likeness, won’t happen if we grasp onto old worldly ways.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27592E-C145-6D62-C9C4-9FB3079FB6C5}"/>
              </a:ext>
            </a:extLst>
          </p:cNvPr>
          <p:cNvSpPr txBox="1"/>
          <p:nvPr/>
        </p:nvSpPr>
        <p:spPr>
          <a:xfrm>
            <a:off x="2621802" y="1865374"/>
            <a:ext cx="173355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 on, then: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DD9D46-DC65-74D7-CC63-5E22147B57AF}"/>
              </a:ext>
            </a:extLst>
          </p:cNvPr>
          <p:cNvSpPr txBox="1"/>
          <p:nvPr/>
        </p:nvSpPr>
        <p:spPr>
          <a:xfrm>
            <a:off x="462413" y="3907625"/>
            <a:ext cx="2688593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don’t “cut-&amp;-run”.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B0605E-6729-0797-B432-A83D08881F85}"/>
              </a:ext>
            </a:extLst>
          </p:cNvPr>
          <p:cNvSpPr txBox="1"/>
          <p:nvPr/>
        </p:nvSpPr>
        <p:spPr>
          <a:xfrm>
            <a:off x="450356" y="4547845"/>
            <a:ext cx="8681587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Unforgiveness creates a stewing pot of discontent, bitterness, and bad memories.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B2B6C09-BDEF-6988-F064-F12BB5755F69}"/>
              </a:ext>
            </a:extLst>
          </p:cNvPr>
          <p:cNvSpPr txBox="1"/>
          <p:nvPr/>
        </p:nvSpPr>
        <p:spPr>
          <a:xfrm>
            <a:off x="7525" y="4835231"/>
            <a:ext cx="161348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C0E4C9-8E18-861F-C972-1548582DFF0D}"/>
              </a:ext>
            </a:extLst>
          </p:cNvPr>
          <p:cNvSpPr txBox="1"/>
          <p:nvPr/>
        </p:nvSpPr>
        <p:spPr>
          <a:xfrm>
            <a:off x="711613" y="4859902"/>
            <a:ext cx="8432387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 of a “feeling”.  More of an “act of the will”.  The type of Love God has for us.</a:t>
            </a:r>
          </a:p>
        </p:txBody>
      </p:sp>
    </p:spTree>
    <p:extLst>
      <p:ext uri="{BB962C8B-B14F-4D97-AF65-F5344CB8AC3E}">
        <p14:creationId xmlns:p14="http://schemas.microsoft.com/office/powerpoint/2010/main" val="3852501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7" grpId="0"/>
      <p:bldP spid="19" grpId="0"/>
      <p:bldP spid="20" grpId="0"/>
      <p:bldP spid="21" grpId="0"/>
      <p:bldP spid="24" grpId="0"/>
      <p:bldP spid="27" grpId="0"/>
      <p:bldP spid="29" grpId="0"/>
      <p:bldP spid="30" grpId="0"/>
      <p:bldP spid="22" grpId="0"/>
      <p:bldP spid="23" grpId="0"/>
      <p:bldP spid="31" grpId="0"/>
      <p:bldP spid="32" grpId="0"/>
      <p:bldP spid="2" grpId="0"/>
      <p:bldP spid="3" grpId="0"/>
      <p:bldP spid="4" grpId="0"/>
      <p:bldP spid="6" grpId="0" build="p"/>
      <p:bldP spid="7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125760" y="15635"/>
            <a:ext cx="889248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secret to a successful marriage:   It’s all about the wardrobe.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C15782-F39F-8F4A-9481-52C5E9EAC222}"/>
              </a:ext>
            </a:extLst>
          </p:cNvPr>
          <p:cNvSpPr txBox="1"/>
          <p:nvPr/>
        </p:nvSpPr>
        <p:spPr>
          <a:xfrm>
            <a:off x="438164" y="407946"/>
            <a:ext cx="190112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Christian living: 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1AA7A7D-590F-3943-B3DD-08482989F434}"/>
              </a:ext>
            </a:extLst>
          </p:cNvPr>
          <p:cNvSpPr txBox="1"/>
          <p:nvPr/>
        </p:nvSpPr>
        <p:spPr>
          <a:xfrm>
            <a:off x="0" y="1540060"/>
            <a:ext cx="522007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Heart-felt Compassion: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FA30F29-A4ED-2740-9022-4D651984051C}"/>
              </a:ext>
            </a:extLst>
          </p:cNvPr>
          <p:cNvSpPr txBox="1"/>
          <p:nvPr/>
        </p:nvSpPr>
        <p:spPr>
          <a:xfrm>
            <a:off x="2526380" y="1555449"/>
            <a:ext cx="5748919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deep sensitivity to the needs and emotions of others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5B3F5A0-88C6-4147-B4E9-8ABCC7AB4962}"/>
              </a:ext>
            </a:extLst>
          </p:cNvPr>
          <p:cNvSpPr txBox="1"/>
          <p:nvPr/>
        </p:nvSpPr>
        <p:spPr>
          <a:xfrm>
            <a:off x="18670" y="1865470"/>
            <a:ext cx="131848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Kindness: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024E74A-B4CD-BB45-A3A4-5FDDB6BD58FC}"/>
              </a:ext>
            </a:extLst>
          </p:cNvPr>
          <p:cNvSpPr txBox="1"/>
          <p:nvPr/>
        </p:nvSpPr>
        <p:spPr>
          <a:xfrm>
            <a:off x="1152645" y="1892717"/>
            <a:ext cx="6840760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a mask of kindness over the true self, but genuine kindness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E410971-995F-3140-8135-BF23F1225856}"/>
              </a:ext>
            </a:extLst>
          </p:cNvPr>
          <p:cNvSpPr txBox="1"/>
          <p:nvPr/>
        </p:nvSpPr>
        <p:spPr>
          <a:xfrm>
            <a:off x="31795" y="2196247"/>
            <a:ext cx="118104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Humility: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F5E2183-CBE5-D346-B287-6F90F5B3C809}"/>
              </a:ext>
            </a:extLst>
          </p:cNvPr>
          <p:cNvSpPr txBox="1"/>
          <p:nvPr/>
        </p:nvSpPr>
        <p:spPr>
          <a:xfrm>
            <a:off x="1152645" y="2202909"/>
            <a:ext cx="6601067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lowliness of mind.  Forgo my own rights, for the sake of the other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018AEED-41E6-3F41-BDF7-1B2EED473B1E}"/>
              </a:ext>
            </a:extLst>
          </p:cNvPr>
          <p:cNvSpPr txBox="1"/>
          <p:nvPr/>
        </p:nvSpPr>
        <p:spPr>
          <a:xfrm>
            <a:off x="18670" y="2558005"/>
            <a:ext cx="522007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Meekness / Gentleness / being considerate: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071DF5C-76DF-9049-88E6-AD5B9E34ADCF}"/>
              </a:ext>
            </a:extLst>
          </p:cNvPr>
          <p:cNvSpPr txBox="1"/>
          <p:nvPr/>
        </p:nvSpPr>
        <p:spPr>
          <a:xfrm>
            <a:off x="4495200" y="2590106"/>
            <a:ext cx="4667469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standing up for myself  (not weakness)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4E0EB01-FCBE-3A43-BFD5-EBC14873E964}"/>
              </a:ext>
            </a:extLst>
          </p:cNvPr>
          <p:cNvSpPr txBox="1"/>
          <p:nvPr/>
        </p:nvSpPr>
        <p:spPr>
          <a:xfrm>
            <a:off x="20561" y="2937440"/>
            <a:ext cx="384573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Patience / bearing with one another: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CE1943C-F374-0E4C-A990-F9E42EA5095B}"/>
              </a:ext>
            </a:extLst>
          </p:cNvPr>
          <p:cNvSpPr txBox="1"/>
          <p:nvPr/>
        </p:nvSpPr>
        <p:spPr>
          <a:xfrm>
            <a:off x="3798582" y="2965183"/>
            <a:ext cx="5337382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Long-suffering. 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Puts up with the exasperating conduct of another.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CACB701-B6D0-C045-9AB1-87B266F8D93D}"/>
              </a:ext>
            </a:extLst>
          </p:cNvPr>
          <p:cNvSpPr txBox="1"/>
          <p:nvPr/>
        </p:nvSpPr>
        <p:spPr>
          <a:xfrm>
            <a:off x="18938" y="3581539"/>
            <a:ext cx="161348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Forgiveness: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3C615D5-4383-0E46-A758-1052C93522C2}"/>
              </a:ext>
            </a:extLst>
          </p:cNvPr>
          <p:cNvSpPr txBox="1"/>
          <p:nvPr/>
        </p:nvSpPr>
        <p:spPr>
          <a:xfrm>
            <a:off x="1391136" y="3611514"/>
            <a:ext cx="7695212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Christ has forgiven us, We MUST forgive.  Christ in us, compels to forgive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3BC19D-82E7-4E5E-FFD9-918DD80C11D9}"/>
              </a:ext>
            </a:extLst>
          </p:cNvPr>
          <p:cNvSpPr txBox="1"/>
          <p:nvPr/>
        </p:nvSpPr>
        <p:spPr>
          <a:xfrm>
            <a:off x="2245265" y="434071"/>
            <a:ext cx="7310584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Chosen;  Holy;  Beloved.  Therefore be who Christ has saved us to be.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39A4A8-3BD7-3990-1508-EFDABE386D95}"/>
              </a:ext>
            </a:extLst>
          </p:cNvPr>
          <p:cNvSpPr txBox="1"/>
          <p:nvPr/>
        </p:nvSpPr>
        <p:spPr>
          <a:xfrm>
            <a:off x="735779" y="724357"/>
            <a:ext cx="8846776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don’t need more rules.  We need a heart transformed to the Heart of Christ.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FFB754-CAFE-112E-4C0D-BA61EB69D000}"/>
              </a:ext>
            </a:extLst>
          </p:cNvPr>
          <p:cNvSpPr txBox="1"/>
          <p:nvPr/>
        </p:nvSpPr>
        <p:spPr>
          <a:xfrm>
            <a:off x="438163" y="974003"/>
            <a:ext cx="914439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Dead to the world and Alive in Christ.  Clothe yourselves in Christ Likeness 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33CFF9-5FA8-2CAB-5DFE-CEE20CBA30AF}"/>
              </a:ext>
            </a:extLst>
          </p:cNvPr>
          <p:cNvSpPr txBox="1"/>
          <p:nvPr/>
        </p:nvSpPr>
        <p:spPr>
          <a:xfrm>
            <a:off x="444742" y="1282536"/>
            <a:ext cx="9096336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“Putting on Christ”   </a:t>
            </a: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rather than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“putting-it-on” / pretending to be something we are not.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DD9D46-DC65-74D7-CC63-5E22147B57AF}"/>
              </a:ext>
            </a:extLst>
          </p:cNvPr>
          <p:cNvSpPr txBox="1"/>
          <p:nvPr/>
        </p:nvSpPr>
        <p:spPr>
          <a:xfrm>
            <a:off x="481083" y="3263533"/>
            <a:ext cx="2688593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don’t “cut-&amp;-run”.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B0605E-6729-0797-B432-A83D08881F85}"/>
              </a:ext>
            </a:extLst>
          </p:cNvPr>
          <p:cNvSpPr txBox="1"/>
          <p:nvPr/>
        </p:nvSpPr>
        <p:spPr>
          <a:xfrm>
            <a:off x="469026" y="3903753"/>
            <a:ext cx="8681587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Unforgiveness creates a stewing pot of discontent, bitterness, and bad memories.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B2B6C09-BDEF-6988-F064-F12BB5755F69}"/>
              </a:ext>
            </a:extLst>
          </p:cNvPr>
          <p:cNvSpPr txBox="1"/>
          <p:nvPr/>
        </p:nvSpPr>
        <p:spPr>
          <a:xfrm>
            <a:off x="26195" y="4191139"/>
            <a:ext cx="161348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C0E4C9-8E18-861F-C972-1548582DFF0D}"/>
              </a:ext>
            </a:extLst>
          </p:cNvPr>
          <p:cNvSpPr txBox="1"/>
          <p:nvPr/>
        </p:nvSpPr>
        <p:spPr>
          <a:xfrm>
            <a:off x="730283" y="4215810"/>
            <a:ext cx="8432387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 of a “feeling”.  More of an “act of the will”.  The type of Love God has for us.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EF40813-04F0-8FD4-2663-F32CD48DBEC9}"/>
              </a:ext>
            </a:extLst>
          </p:cNvPr>
          <p:cNvSpPr txBox="1"/>
          <p:nvPr/>
        </p:nvSpPr>
        <p:spPr>
          <a:xfrm>
            <a:off x="18938" y="4503196"/>
            <a:ext cx="161348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Peace: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1F08E42-4AA6-CF0E-B66F-CE156F2B377F}"/>
              </a:ext>
            </a:extLst>
          </p:cNvPr>
          <p:cNvSpPr txBox="1"/>
          <p:nvPr/>
        </p:nvSpPr>
        <p:spPr>
          <a:xfrm>
            <a:off x="810112" y="4564152"/>
            <a:ext cx="8432387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antithesis (opposite) of war.     </a:t>
            </a:r>
            <a:r>
              <a:rPr lang="en-A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state of Loving, Unified Well-being.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First:  Make peace with God.      Next:  Bring The Peace of Christ into the marriage.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conflict arises, let the Peace of Christ dominate.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53962B6-55A7-BCBB-B832-11AB47DF02D2}"/>
              </a:ext>
            </a:extLst>
          </p:cNvPr>
          <p:cNvSpPr txBox="1"/>
          <p:nvPr/>
        </p:nvSpPr>
        <p:spPr>
          <a:xfrm>
            <a:off x="-2833" y="5315996"/>
            <a:ext cx="234212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 Thanks to God.</a:t>
            </a:r>
          </a:p>
        </p:txBody>
      </p:sp>
    </p:spTree>
    <p:extLst>
      <p:ext uri="{BB962C8B-B14F-4D97-AF65-F5344CB8AC3E}">
        <p14:creationId xmlns:p14="http://schemas.microsoft.com/office/powerpoint/2010/main" val="520676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uiExpand="1" build="p"/>
      <p:bldP spid="3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142245</TotalTime>
  <Words>637</Words>
  <Application>Microsoft Macintosh PowerPoint</Application>
  <PresentationFormat>On-screen Show (16:10)</PresentationFormat>
  <Paragraphs>63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2344</cp:revision>
  <cp:lastPrinted>2024-11-06T05:54:46Z</cp:lastPrinted>
  <dcterms:created xsi:type="dcterms:W3CDTF">2016-11-04T06:28:01Z</dcterms:created>
  <dcterms:modified xsi:type="dcterms:W3CDTF">2024-11-06T06:00:50Z</dcterms:modified>
</cp:coreProperties>
</file>